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3" r:id="rId2"/>
    <p:sldId id="256" r:id="rId3"/>
    <p:sldId id="257" r:id="rId4"/>
    <p:sldId id="259" r:id="rId5"/>
    <p:sldId id="264" r:id="rId6"/>
    <p:sldId id="265" r:id="rId7"/>
    <p:sldId id="266" r:id="rId8"/>
    <p:sldId id="267" r:id="rId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31"/>
  </p:normalViewPr>
  <p:slideViewPr>
    <p:cSldViewPr snapToGrid="0" snapToObjects="1">
      <p:cViewPr>
        <p:scale>
          <a:sx n="52" d="100"/>
          <a:sy n="52" d="100"/>
        </p:scale>
        <p:origin x="992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ítulo y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el título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Texto del título</a:t>
            </a:r>
          </a:p>
        </p:txBody>
      </p:sp>
      <p:sp>
        <p:nvSpPr>
          <p:cNvPr id="1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n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(centr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o del título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31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(vertic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n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exto del título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Texto del título</a:t>
            </a:r>
          </a:p>
        </p:txBody>
      </p:sp>
      <p:sp>
        <p:nvSpPr>
          <p:cNvPr id="40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1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(arrib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49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57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58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, viñetas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n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67" name="Nivel de texto 1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68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Nivel de texto 1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6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n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n"/>
          <p:cNvSpPr>
            <a:spLocks noGrp="1"/>
          </p:cNvSpPr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n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 Juan López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 Juan López</a:t>
            </a:r>
          </a:p>
        </p:txBody>
      </p:sp>
      <p:sp>
        <p:nvSpPr>
          <p:cNvPr id="94" name="“Escribir una cita aquí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“Escribir una cita aquí” </a:t>
            </a:r>
          </a:p>
        </p:txBody>
      </p:sp>
      <p:sp>
        <p:nvSpPr>
          <p:cNvPr id="95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3" name="Nivel de texto 1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650" y="3625850"/>
            <a:ext cx="11099800" cy="2159000"/>
          </a:xfrm>
        </p:spPr>
        <p:txBody>
          <a:bodyPr/>
          <a:lstStyle/>
          <a:p>
            <a:r>
              <a:rPr lang="en-US" dirty="0" err="1" smtClean="0"/>
              <a:t>Perfil</a:t>
            </a:r>
            <a:r>
              <a:rPr lang="en-US" dirty="0" smtClean="0"/>
              <a:t> manager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87554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ctángulo"/>
          <p:cNvSpPr/>
          <p:nvPr/>
        </p:nvSpPr>
        <p:spPr>
          <a:xfrm>
            <a:off x="10885" y="-10835"/>
            <a:ext cx="13004801" cy="721714"/>
          </a:xfrm>
          <a:prstGeom prst="rect">
            <a:avLst/>
          </a:prstGeom>
          <a:solidFill>
            <a:schemeClr val="accent1">
              <a:alpha val="7735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0" name="Juan Pablo Gómez"/>
          <p:cNvSpPr txBox="1"/>
          <p:nvPr/>
        </p:nvSpPr>
        <p:spPr>
          <a:xfrm>
            <a:off x="9975133" y="106233"/>
            <a:ext cx="2731313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t>Juan Pablo Gómez</a:t>
            </a:r>
          </a:p>
        </p:txBody>
      </p:sp>
      <p:sp>
        <p:nvSpPr>
          <p:cNvPr id="121" name="Publicar reto"/>
          <p:cNvSpPr txBox="1"/>
          <p:nvPr/>
        </p:nvSpPr>
        <p:spPr>
          <a:xfrm>
            <a:off x="4259072" y="986933"/>
            <a:ext cx="4486657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r>
              <a:t>Publicar reto</a:t>
            </a:r>
          </a:p>
        </p:txBody>
      </p:sp>
      <p:sp>
        <p:nvSpPr>
          <p:cNvPr id="122" name="Retos"/>
          <p:cNvSpPr txBox="1"/>
          <p:nvPr/>
        </p:nvSpPr>
        <p:spPr>
          <a:xfrm>
            <a:off x="7707944" y="124894"/>
            <a:ext cx="89580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b="0" i="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t>Retos</a:t>
            </a:r>
          </a:p>
        </p:txBody>
      </p:sp>
      <p:sp>
        <p:nvSpPr>
          <p:cNvPr id="123" name="Publicar"/>
          <p:cNvSpPr txBox="1"/>
          <p:nvPr/>
        </p:nvSpPr>
        <p:spPr>
          <a:xfrm>
            <a:off x="8705285" y="117067"/>
            <a:ext cx="123809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rPr dirty="0"/>
              <a:t>Publicar</a:t>
            </a:r>
          </a:p>
        </p:txBody>
      </p:sp>
      <p:sp>
        <p:nvSpPr>
          <p:cNvPr id="124" name="Línea"/>
          <p:cNvSpPr/>
          <p:nvPr/>
        </p:nvSpPr>
        <p:spPr>
          <a:xfrm flipV="1">
            <a:off x="7649847" y="100506"/>
            <a:ext cx="1" cy="52070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5" name="Línea"/>
          <p:cNvSpPr/>
          <p:nvPr/>
        </p:nvSpPr>
        <p:spPr>
          <a:xfrm flipV="1">
            <a:off x="8685643" y="100506"/>
            <a:ext cx="1" cy="52070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6" name="Línea"/>
          <p:cNvSpPr/>
          <p:nvPr/>
        </p:nvSpPr>
        <p:spPr>
          <a:xfrm flipV="1">
            <a:off x="9943384" y="100506"/>
            <a:ext cx="1" cy="52070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7" name="Triángulo"/>
          <p:cNvSpPr/>
          <p:nvPr/>
        </p:nvSpPr>
        <p:spPr>
          <a:xfrm rot="10800000" flipH="1">
            <a:off x="12738197" y="271581"/>
            <a:ext cx="210214" cy="146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8" name="Nombre del reto:"/>
          <p:cNvSpPr txBox="1"/>
          <p:nvPr/>
        </p:nvSpPr>
        <p:spPr>
          <a:xfrm>
            <a:off x="1185595" y="2982079"/>
            <a:ext cx="265663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r>
              <a:t>Nombre del reto:</a:t>
            </a:r>
          </a:p>
        </p:txBody>
      </p:sp>
      <p:sp>
        <p:nvSpPr>
          <p:cNvPr id="129" name="Rectángulo"/>
          <p:cNvSpPr/>
          <p:nvPr/>
        </p:nvSpPr>
        <p:spPr>
          <a:xfrm>
            <a:off x="4985711" y="2982079"/>
            <a:ext cx="6373076" cy="520701"/>
          </a:xfrm>
          <a:prstGeom prst="rect">
            <a:avLst/>
          </a:prstGeom>
          <a:solidFill>
            <a:schemeClr val="accent1">
              <a:alpha val="3293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0" name="Descripción:"/>
          <p:cNvSpPr txBox="1"/>
          <p:nvPr/>
        </p:nvSpPr>
        <p:spPr>
          <a:xfrm>
            <a:off x="1244612" y="3898303"/>
            <a:ext cx="196535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r>
              <a:t>Descripción:</a:t>
            </a:r>
          </a:p>
        </p:txBody>
      </p:sp>
      <p:sp>
        <p:nvSpPr>
          <p:cNvPr id="131" name="Rectángulo"/>
          <p:cNvSpPr/>
          <p:nvPr/>
        </p:nvSpPr>
        <p:spPr>
          <a:xfrm>
            <a:off x="4995970" y="3868506"/>
            <a:ext cx="6373077" cy="520701"/>
          </a:xfrm>
          <a:prstGeom prst="rect">
            <a:avLst/>
          </a:prstGeom>
          <a:solidFill>
            <a:schemeClr val="accent1">
              <a:alpha val="3293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2" name="Imagen:"/>
          <p:cNvSpPr txBox="1"/>
          <p:nvPr/>
        </p:nvSpPr>
        <p:spPr>
          <a:xfrm>
            <a:off x="1244612" y="4779077"/>
            <a:ext cx="3691716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r>
              <a:rPr smtClean="0"/>
              <a:t>Imagen</a:t>
            </a:r>
            <a:r>
              <a:rPr lang="en-US" smtClean="0"/>
              <a:t>(palabras clave)</a:t>
            </a:r>
            <a:r>
              <a:rPr smtClean="0"/>
              <a:t>:</a:t>
            </a:r>
            <a:endParaRPr/>
          </a:p>
        </p:txBody>
      </p:sp>
      <p:sp>
        <p:nvSpPr>
          <p:cNvPr id="137" name="Producto:"/>
          <p:cNvSpPr txBox="1"/>
          <p:nvPr/>
        </p:nvSpPr>
        <p:spPr>
          <a:xfrm>
            <a:off x="1247041" y="5641358"/>
            <a:ext cx="1552347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r>
              <a:t>Producto:</a:t>
            </a:r>
          </a:p>
        </p:txBody>
      </p:sp>
      <p:grpSp>
        <p:nvGrpSpPr>
          <p:cNvPr id="141" name="Grupo"/>
          <p:cNvGrpSpPr/>
          <p:nvPr/>
        </p:nvGrpSpPr>
        <p:grpSpPr>
          <a:xfrm>
            <a:off x="5015427" y="5641358"/>
            <a:ext cx="6373076" cy="520701"/>
            <a:chOff x="0" y="0"/>
            <a:chExt cx="6373075" cy="520700"/>
          </a:xfrm>
        </p:grpSpPr>
        <p:sp>
          <p:nvSpPr>
            <p:cNvPr id="138" name="Rectángulo"/>
            <p:cNvSpPr/>
            <p:nvPr/>
          </p:nvSpPr>
          <p:spPr>
            <a:xfrm>
              <a:off x="0" y="0"/>
              <a:ext cx="6373076" cy="520700"/>
            </a:xfrm>
            <a:prstGeom prst="rect">
              <a:avLst/>
            </a:prstGeom>
            <a:solidFill>
              <a:schemeClr val="accent1">
                <a:alpha val="3293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9" name="Triángulo"/>
            <p:cNvSpPr/>
            <p:nvPr/>
          </p:nvSpPr>
          <p:spPr>
            <a:xfrm rot="10800000" flipH="1">
              <a:off x="6040288" y="199636"/>
              <a:ext cx="210214" cy="1468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Seleccionar producto"/>
            <p:cNvSpPr txBox="1"/>
            <p:nvPr/>
          </p:nvSpPr>
          <p:spPr>
            <a:xfrm>
              <a:off x="1619410" y="0"/>
              <a:ext cx="3074824" cy="520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 i="1">
                  <a:latin typeface="Avenir Next Medium"/>
                  <a:ea typeface="Avenir Next Medium"/>
                  <a:cs typeface="Avenir Next Medium"/>
                  <a:sym typeface="Avenir Next Medium"/>
                </a:defRPr>
              </a:lvl1pPr>
            </a:lstStyle>
            <a:p>
              <a:r>
                <a:t>Seleccionar producto</a:t>
              </a:r>
            </a:p>
          </p:txBody>
        </p:sp>
      </p:grpSp>
      <p:sp>
        <p:nvSpPr>
          <p:cNvPr id="142" name="+"/>
          <p:cNvSpPr/>
          <p:nvPr/>
        </p:nvSpPr>
        <p:spPr>
          <a:xfrm>
            <a:off x="11605959" y="5641358"/>
            <a:ext cx="541360" cy="5207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+</a:t>
            </a:r>
          </a:p>
        </p:txBody>
      </p:sp>
      <p:sp>
        <p:nvSpPr>
          <p:cNvPr id="143" name="Publicar"/>
          <p:cNvSpPr/>
          <p:nvPr/>
        </p:nvSpPr>
        <p:spPr>
          <a:xfrm>
            <a:off x="4551532" y="6915195"/>
            <a:ext cx="3923505" cy="49901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dirty="0"/>
              <a:t>Publicar</a:t>
            </a:r>
          </a:p>
        </p:txBody>
      </p:sp>
      <p:sp>
        <p:nvSpPr>
          <p:cNvPr id="144" name="AlPrecio-Retos"/>
          <p:cNvSpPr txBox="1"/>
          <p:nvPr/>
        </p:nvSpPr>
        <p:spPr>
          <a:xfrm>
            <a:off x="0" y="44529"/>
            <a:ext cx="314034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100" b="0"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r>
              <a:rPr sz="3600" dirty="0"/>
              <a:t>AlPrecio-Retos</a:t>
            </a:r>
          </a:p>
        </p:txBody>
      </p:sp>
      <p:sp>
        <p:nvSpPr>
          <p:cNvPr id="28" name="Rectángulo"/>
          <p:cNvSpPr/>
          <p:nvPr/>
        </p:nvSpPr>
        <p:spPr>
          <a:xfrm>
            <a:off x="4995970" y="4778409"/>
            <a:ext cx="6373077" cy="520701"/>
          </a:xfrm>
          <a:prstGeom prst="rect">
            <a:avLst/>
          </a:prstGeom>
          <a:solidFill>
            <a:schemeClr val="accent1">
              <a:alpha val="3293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9" name="Rectángulo"/>
          <p:cNvSpPr/>
          <p:nvPr/>
        </p:nvSpPr>
        <p:spPr>
          <a:xfrm>
            <a:off x="8685641" y="84084"/>
            <a:ext cx="1257741" cy="544549"/>
          </a:xfrm>
          <a:prstGeom prst="rect">
            <a:avLst/>
          </a:prstGeom>
          <a:solidFill>
            <a:srgbClr val="0070C0">
              <a:alpha val="59000"/>
            </a:srgbClr>
          </a:solidFill>
          <a:ln w="50800">
            <a:noFill/>
            <a:miter lim="400000"/>
          </a:ln>
          <a:effectLst>
            <a:softEdge rad="25400"/>
          </a:effec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ángulo"/>
          <p:cNvSpPr/>
          <p:nvPr/>
        </p:nvSpPr>
        <p:spPr>
          <a:xfrm>
            <a:off x="10885" y="-10835"/>
            <a:ext cx="13004801" cy="721714"/>
          </a:xfrm>
          <a:prstGeom prst="rect">
            <a:avLst/>
          </a:prstGeom>
          <a:solidFill>
            <a:schemeClr val="accent1">
              <a:alpha val="7735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7" name="Rectángulo"/>
          <p:cNvSpPr/>
          <p:nvPr/>
        </p:nvSpPr>
        <p:spPr>
          <a:xfrm>
            <a:off x="7668095" y="95224"/>
            <a:ext cx="997990" cy="544549"/>
          </a:xfrm>
          <a:prstGeom prst="rect">
            <a:avLst/>
          </a:prstGeom>
          <a:solidFill>
            <a:srgbClr val="0070C0">
              <a:alpha val="59000"/>
            </a:srgbClr>
          </a:solidFill>
          <a:ln w="50800">
            <a:noFill/>
            <a:miter lim="400000"/>
          </a:ln>
          <a:effectLst>
            <a:softEdge rad="25400"/>
          </a:effec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8" name="Ver retos"/>
          <p:cNvSpPr txBox="1"/>
          <p:nvPr/>
        </p:nvSpPr>
        <p:spPr>
          <a:xfrm>
            <a:off x="4554753" y="953140"/>
            <a:ext cx="3895297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r>
              <a:rPr sz="7200" dirty="0"/>
              <a:t>Ver retos</a:t>
            </a:r>
          </a:p>
        </p:txBody>
      </p:sp>
      <p:sp>
        <p:nvSpPr>
          <p:cNvPr id="155" name="Rectángulo"/>
          <p:cNvSpPr/>
          <p:nvPr/>
        </p:nvSpPr>
        <p:spPr>
          <a:xfrm>
            <a:off x="799436" y="2656602"/>
            <a:ext cx="3199639" cy="4931070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6" name="Rectángulo"/>
          <p:cNvSpPr/>
          <p:nvPr/>
        </p:nvSpPr>
        <p:spPr>
          <a:xfrm>
            <a:off x="4902580" y="2637145"/>
            <a:ext cx="3199639" cy="4931070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7" name="Rectángulo"/>
          <p:cNvSpPr/>
          <p:nvPr/>
        </p:nvSpPr>
        <p:spPr>
          <a:xfrm>
            <a:off x="9005725" y="2656602"/>
            <a:ext cx="3199639" cy="4931070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8" name="Neveras"/>
          <p:cNvSpPr/>
          <p:nvPr/>
        </p:nvSpPr>
        <p:spPr>
          <a:xfrm>
            <a:off x="1032918" y="2831713"/>
            <a:ext cx="2732675" cy="196238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Neveras</a:t>
            </a:r>
          </a:p>
        </p:txBody>
      </p:sp>
      <p:sp>
        <p:nvSpPr>
          <p:cNvPr id="159" name="Artículos de cocina"/>
          <p:cNvSpPr/>
          <p:nvPr/>
        </p:nvSpPr>
        <p:spPr>
          <a:xfrm>
            <a:off x="5136062" y="2831713"/>
            <a:ext cx="2732676" cy="196238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Artículos de cocina</a:t>
            </a:r>
          </a:p>
        </p:txBody>
      </p:sp>
      <p:sp>
        <p:nvSpPr>
          <p:cNvPr id="160" name="Televisores"/>
          <p:cNvSpPr/>
          <p:nvPr/>
        </p:nvSpPr>
        <p:spPr>
          <a:xfrm>
            <a:off x="9239207" y="2831713"/>
            <a:ext cx="2732676" cy="196238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Televisores</a:t>
            </a:r>
          </a:p>
        </p:txBody>
      </p:sp>
      <p:sp>
        <p:nvSpPr>
          <p:cNvPr id="161" name="Vender 5 neveras entre el 21 - 25 de noviembre"/>
          <p:cNvSpPr txBox="1"/>
          <p:nvPr/>
        </p:nvSpPr>
        <p:spPr>
          <a:xfrm>
            <a:off x="884131" y="5367551"/>
            <a:ext cx="3140344" cy="1197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i="1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Vender 5 neveras entre el 21 - 25 de noviembre</a:t>
            </a:r>
          </a:p>
        </p:txBody>
      </p:sp>
      <p:sp>
        <p:nvSpPr>
          <p:cNvPr id="162" name="¡Mayor registro de ventas de artículos de cocina hoy!"/>
          <p:cNvSpPr txBox="1"/>
          <p:nvPr/>
        </p:nvSpPr>
        <p:spPr>
          <a:xfrm>
            <a:off x="5075456" y="5367551"/>
            <a:ext cx="2853888" cy="1197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i="1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¡Mayor registro de ventas de artículos de cocina hoy!</a:t>
            </a:r>
          </a:p>
        </p:txBody>
      </p:sp>
      <p:sp>
        <p:nvSpPr>
          <p:cNvPr id="163" name="Vender 7 televisores de 55” este fin de semana"/>
          <p:cNvSpPr txBox="1"/>
          <p:nvPr/>
        </p:nvSpPr>
        <p:spPr>
          <a:xfrm>
            <a:off x="9178600" y="5367551"/>
            <a:ext cx="2853889" cy="1197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i="1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Vender 7 televisores de 55” este fin de semana</a:t>
            </a:r>
          </a:p>
        </p:txBody>
      </p:sp>
      <p:sp>
        <p:nvSpPr>
          <p:cNvPr id="164" name="Ver detalle"/>
          <p:cNvSpPr/>
          <p:nvPr/>
        </p:nvSpPr>
        <p:spPr>
          <a:xfrm>
            <a:off x="864349" y="6929501"/>
            <a:ext cx="3069813" cy="5207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Ver detalle</a:t>
            </a:r>
          </a:p>
        </p:txBody>
      </p:sp>
      <p:sp>
        <p:nvSpPr>
          <p:cNvPr id="165" name="Ver detalle"/>
          <p:cNvSpPr/>
          <p:nvPr/>
        </p:nvSpPr>
        <p:spPr>
          <a:xfrm>
            <a:off x="4967493" y="6904101"/>
            <a:ext cx="3069814" cy="5207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Ver detalle</a:t>
            </a:r>
          </a:p>
        </p:txBody>
      </p:sp>
      <p:sp>
        <p:nvSpPr>
          <p:cNvPr id="166" name="Ver detalle"/>
          <p:cNvSpPr/>
          <p:nvPr/>
        </p:nvSpPr>
        <p:spPr>
          <a:xfrm>
            <a:off x="9070637" y="6904101"/>
            <a:ext cx="3069814" cy="5207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Ver detalle</a:t>
            </a:r>
          </a:p>
        </p:txBody>
      </p:sp>
      <p:sp>
        <p:nvSpPr>
          <p:cNvPr id="34" name="Juan Pablo Gómez"/>
          <p:cNvSpPr txBox="1"/>
          <p:nvPr/>
        </p:nvSpPr>
        <p:spPr>
          <a:xfrm>
            <a:off x="9975133" y="106233"/>
            <a:ext cx="2731313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t>Juan Pablo Gómez</a:t>
            </a:r>
          </a:p>
        </p:txBody>
      </p:sp>
      <p:sp>
        <p:nvSpPr>
          <p:cNvPr id="35" name="Retos"/>
          <p:cNvSpPr txBox="1"/>
          <p:nvPr/>
        </p:nvSpPr>
        <p:spPr>
          <a:xfrm>
            <a:off x="7707943" y="124894"/>
            <a:ext cx="93989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b="0" i="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t>Retos</a:t>
            </a:r>
          </a:p>
        </p:txBody>
      </p:sp>
      <p:sp>
        <p:nvSpPr>
          <p:cNvPr id="36" name="Publicar"/>
          <p:cNvSpPr txBox="1"/>
          <p:nvPr/>
        </p:nvSpPr>
        <p:spPr>
          <a:xfrm>
            <a:off x="8679588" y="182446"/>
            <a:ext cx="126984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b="0" i="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rPr dirty="0"/>
              <a:t>Publicar</a:t>
            </a:r>
          </a:p>
        </p:txBody>
      </p:sp>
      <p:sp>
        <p:nvSpPr>
          <p:cNvPr id="37" name="Línea"/>
          <p:cNvSpPr/>
          <p:nvPr/>
        </p:nvSpPr>
        <p:spPr>
          <a:xfrm flipV="1">
            <a:off x="7649847" y="100506"/>
            <a:ext cx="1" cy="52070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8" name="Línea"/>
          <p:cNvSpPr/>
          <p:nvPr/>
        </p:nvSpPr>
        <p:spPr>
          <a:xfrm flipV="1">
            <a:off x="8685643" y="100506"/>
            <a:ext cx="1" cy="52070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9" name="Línea"/>
          <p:cNvSpPr/>
          <p:nvPr/>
        </p:nvSpPr>
        <p:spPr>
          <a:xfrm flipV="1">
            <a:off x="9943384" y="100506"/>
            <a:ext cx="1" cy="52070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0" name="Triángulo"/>
          <p:cNvSpPr/>
          <p:nvPr/>
        </p:nvSpPr>
        <p:spPr>
          <a:xfrm rot="10800000" flipH="1">
            <a:off x="12738197" y="271581"/>
            <a:ext cx="210214" cy="146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" name="AlPrecio-Retos"/>
          <p:cNvSpPr txBox="1"/>
          <p:nvPr/>
        </p:nvSpPr>
        <p:spPr>
          <a:xfrm>
            <a:off x="0" y="44529"/>
            <a:ext cx="314034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100" b="0"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r>
              <a:rPr sz="3600" dirty="0"/>
              <a:t>AlPrecio-Retos</a:t>
            </a:r>
          </a:p>
        </p:txBody>
      </p:sp>
      <p:sp>
        <p:nvSpPr>
          <p:cNvPr id="42" name="Rectángulo"/>
          <p:cNvSpPr/>
          <p:nvPr/>
        </p:nvSpPr>
        <p:spPr>
          <a:xfrm>
            <a:off x="799436" y="8161121"/>
            <a:ext cx="2149037" cy="827720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931824" y="8341864"/>
            <a:ext cx="484632" cy="471924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>
            <a:softEdge rad="12700"/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Helvetica Neue Medium"/>
              </a:rPr>
              <a:t>&lt;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631592" y="8363887"/>
            <a:ext cx="484632" cy="441146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>
            <a:softEdge rad="12700"/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1</a:t>
            </a:r>
            <a:endParaRPr kumimoji="0" lang="en-US" sz="2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331360" y="8364184"/>
            <a:ext cx="484632" cy="441146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>
            <a:softEdge rad="12700"/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&gt;</a:t>
            </a:r>
            <a:endParaRPr kumimoji="0" lang="en-US" sz="2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7907" y="299382"/>
            <a:ext cx="4512430" cy="4512430"/>
          </a:xfrm>
          <a:prstGeom prst="rect">
            <a:avLst/>
          </a:prstGeom>
        </p:spPr>
      </p:pic>
      <p:sp>
        <p:nvSpPr>
          <p:cNvPr id="148" name="Ver retos"/>
          <p:cNvSpPr txBox="1"/>
          <p:nvPr/>
        </p:nvSpPr>
        <p:spPr>
          <a:xfrm>
            <a:off x="647036" y="925460"/>
            <a:ext cx="4841070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r>
              <a:rPr lang="en-US" sz="7200" dirty="0" err="1" smtClean="0"/>
              <a:t>Televisores</a:t>
            </a:r>
            <a:endParaRPr sz="7200" dirty="0"/>
          </a:p>
        </p:txBody>
      </p:sp>
      <p:sp>
        <p:nvSpPr>
          <p:cNvPr id="157" name="Rectángulo"/>
          <p:cNvSpPr/>
          <p:nvPr/>
        </p:nvSpPr>
        <p:spPr>
          <a:xfrm>
            <a:off x="647036" y="2562049"/>
            <a:ext cx="7362781" cy="1240774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3" name="Rectángulo"/>
          <p:cNvSpPr/>
          <p:nvPr/>
        </p:nvSpPr>
        <p:spPr>
          <a:xfrm>
            <a:off x="10885" y="-10835"/>
            <a:ext cx="13004801" cy="721714"/>
          </a:xfrm>
          <a:prstGeom prst="rect">
            <a:avLst/>
          </a:prstGeom>
          <a:solidFill>
            <a:schemeClr val="accent1">
              <a:alpha val="7735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4" name="Juan Pablo Gómez"/>
          <p:cNvSpPr txBox="1"/>
          <p:nvPr/>
        </p:nvSpPr>
        <p:spPr>
          <a:xfrm>
            <a:off x="9975133" y="106233"/>
            <a:ext cx="2731313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t>Juan Pablo Gómez</a:t>
            </a:r>
          </a:p>
        </p:txBody>
      </p:sp>
      <p:sp>
        <p:nvSpPr>
          <p:cNvPr id="35" name="Retos"/>
          <p:cNvSpPr txBox="1"/>
          <p:nvPr/>
        </p:nvSpPr>
        <p:spPr>
          <a:xfrm>
            <a:off x="7707944" y="124894"/>
            <a:ext cx="89580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b="0" i="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t>Retos</a:t>
            </a:r>
          </a:p>
        </p:txBody>
      </p:sp>
      <p:sp>
        <p:nvSpPr>
          <p:cNvPr id="36" name="Publicar"/>
          <p:cNvSpPr txBox="1"/>
          <p:nvPr/>
        </p:nvSpPr>
        <p:spPr>
          <a:xfrm>
            <a:off x="8705285" y="117067"/>
            <a:ext cx="123809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rPr dirty="0"/>
              <a:t>Publicar</a:t>
            </a:r>
          </a:p>
        </p:txBody>
      </p:sp>
      <p:sp>
        <p:nvSpPr>
          <p:cNvPr id="37" name="Línea"/>
          <p:cNvSpPr/>
          <p:nvPr/>
        </p:nvSpPr>
        <p:spPr>
          <a:xfrm flipV="1">
            <a:off x="7649847" y="100506"/>
            <a:ext cx="1" cy="52070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8" name="Línea"/>
          <p:cNvSpPr/>
          <p:nvPr/>
        </p:nvSpPr>
        <p:spPr>
          <a:xfrm flipV="1">
            <a:off x="8685643" y="100506"/>
            <a:ext cx="1" cy="52070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9" name="Línea"/>
          <p:cNvSpPr/>
          <p:nvPr/>
        </p:nvSpPr>
        <p:spPr>
          <a:xfrm flipV="1">
            <a:off x="9943384" y="100506"/>
            <a:ext cx="1" cy="52070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0" name="Triángulo"/>
          <p:cNvSpPr/>
          <p:nvPr/>
        </p:nvSpPr>
        <p:spPr>
          <a:xfrm rot="10800000" flipH="1">
            <a:off x="12738197" y="271581"/>
            <a:ext cx="210214" cy="146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" name="AlPrecio-Retos"/>
          <p:cNvSpPr txBox="1"/>
          <p:nvPr/>
        </p:nvSpPr>
        <p:spPr>
          <a:xfrm>
            <a:off x="0" y="44529"/>
            <a:ext cx="314034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100" b="0"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r>
              <a:rPr sz="3600" dirty="0"/>
              <a:t>AlPrecio-Retos</a:t>
            </a:r>
          </a:p>
        </p:txBody>
      </p:sp>
      <p:sp>
        <p:nvSpPr>
          <p:cNvPr id="28" name="Rectángulo"/>
          <p:cNvSpPr/>
          <p:nvPr/>
        </p:nvSpPr>
        <p:spPr>
          <a:xfrm>
            <a:off x="7672679" y="117067"/>
            <a:ext cx="997990" cy="544549"/>
          </a:xfrm>
          <a:prstGeom prst="rect">
            <a:avLst/>
          </a:prstGeom>
          <a:solidFill>
            <a:srgbClr val="0070C0">
              <a:alpha val="59000"/>
            </a:srgbClr>
          </a:solidFill>
          <a:ln w="50800">
            <a:noFill/>
            <a:miter lim="400000"/>
          </a:ln>
          <a:effectLst>
            <a:softEdge rad="25400"/>
          </a:effec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9" name="Descripción:"/>
          <p:cNvSpPr txBox="1"/>
          <p:nvPr/>
        </p:nvSpPr>
        <p:spPr>
          <a:xfrm>
            <a:off x="647036" y="2041348"/>
            <a:ext cx="196535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r>
              <a:t>Descripción: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85126" y="2552289"/>
            <a:ext cx="7086600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just"/>
            <a:r>
              <a:rPr lang="en-US" b="0" dirty="0"/>
              <a:t>Lorem ipsum dolor sit </a:t>
            </a:r>
            <a:r>
              <a:rPr lang="en-US" b="0" dirty="0" err="1"/>
              <a:t>amet</a:t>
            </a:r>
            <a:r>
              <a:rPr lang="en-US" b="0" dirty="0"/>
              <a:t>, </a:t>
            </a:r>
            <a:r>
              <a:rPr lang="en-US" b="0" dirty="0" err="1"/>
              <a:t>consectetur</a:t>
            </a:r>
            <a:r>
              <a:rPr lang="en-US" b="0" dirty="0"/>
              <a:t> </a:t>
            </a:r>
            <a:r>
              <a:rPr lang="en-US" b="0" dirty="0" err="1"/>
              <a:t>adipiscing</a:t>
            </a:r>
            <a:r>
              <a:rPr lang="en-US" b="0" dirty="0"/>
              <a:t> </a:t>
            </a:r>
            <a:r>
              <a:rPr lang="en-US" b="0" dirty="0" err="1"/>
              <a:t>elit</a:t>
            </a:r>
            <a:r>
              <a:rPr lang="en-US" b="0" dirty="0"/>
              <a:t>. </a:t>
            </a:r>
            <a:r>
              <a:rPr lang="en-US" b="0" dirty="0" err="1"/>
              <a:t>Ut</a:t>
            </a:r>
            <a:r>
              <a:rPr lang="en-US" b="0" dirty="0"/>
              <a:t> </a:t>
            </a:r>
            <a:r>
              <a:rPr lang="en-US" b="0" dirty="0" err="1"/>
              <a:t>sagittis</a:t>
            </a:r>
            <a:r>
              <a:rPr lang="en-US" b="0" dirty="0"/>
              <a:t> </a:t>
            </a:r>
            <a:r>
              <a:rPr lang="en-US" b="0" dirty="0" err="1"/>
              <a:t>sollicitudin</a:t>
            </a:r>
            <a:r>
              <a:rPr lang="en-US" b="0" dirty="0"/>
              <a:t> </a:t>
            </a:r>
            <a:r>
              <a:rPr lang="en-US" b="0" dirty="0" err="1"/>
              <a:t>elit</a:t>
            </a:r>
            <a:r>
              <a:rPr lang="en-US" b="0" dirty="0"/>
              <a:t> id </a:t>
            </a:r>
            <a:r>
              <a:rPr lang="en-US" b="0" dirty="0" err="1"/>
              <a:t>accumsan</a:t>
            </a:r>
            <a:r>
              <a:rPr lang="en-US" b="0" dirty="0"/>
              <a:t>. Maecenas </a:t>
            </a:r>
            <a:r>
              <a:rPr lang="en-US" b="0" dirty="0" err="1"/>
              <a:t>quis</a:t>
            </a:r>
            <a:r>
              <a:rPr lang="en-US" b="0" dirty="0"/>
              <a:t> </a:t>
            </a:r>
            <a:r>
              <a:rPr lang="en-US" b="0" dirty="0" err="1"/>
              <a:t>massa</a:t>
            </a:r>
            <a:r>
              <a:rPr lang="en-US" b="0" dirty="0"/>
              <a:t> </a:t>
            </a:r>
            <a:r>
              <a:rPr lang="en-US" b="0" dirty="0" err="1"/>
              <a:t>velit</a:t>
            </a:r>
            <a:r>
              <a:rPr lang="en-US" b="0" dirty="0"/>
              <a:t>. </a:t>
            </a:r>
            <a:endParaRPr kumimoji="0" 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" name="Ver retos"/>
          <p:cNvSpPr txBox="1"/>
          <p:nvPr/>
        </p:nvSpPr>
        <p:spPr>
          <a:xfrm>
            <a:off x="3563901" y="4109798"/>
            <a:ext cx="5898768" cy="1118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6000" b="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r>
              <a:rPr lang="en-US" sz="6600" smtClean="0"/>
              <a:t>Ranking actual</a:t>
            </a:r>
            <a:endParaRPr sz="6600" dirty="0"/>
          </a:p>
        </p:txBody>
      </p:sp>
      <p:sp>
        <p:nvSpPr>
          <p:cNvPr id="44" name="Rectángulo"/>
          <p:cNvSpPr/>
          <p:nvPr/>
        </p:nvSpPr>
        <p:spPr>
          <a:xfrm>
            <a:off x="1279267" y="5306266"/>
            <a:ext cx="3199639" cy="3790951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9" name="Neveras"/>
          <p:cNvSpPr/>
          <p:nvPr/>
        </p:nvSpPr>
        <p:spPr>
          <a:xfrm>
            <a:off x="1512748" y="5543698"/>
            <a:ext cx="2732675" cy="196238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endParaRPr dirty="0"/>
          </a:p>
        </p:txBody>
      </p:sp>
      <p:sp>
        <p:nvSpPr>
          <p:cNvPr id="52" name="Vender 5 neveras entre el 21 - 25 de noviembre"/>
          <p:cNvSpPr txBox="1"/>
          <p:nvPr/>
        </p:nvSpPr>
        <p:spPr>
          <a:xfrm>
            <a:off x="1267168" y="8298161"/>
            <a:ext cx="314034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i="1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30 </a:t>
            </a:r>
            <a:r>
              <a:rPr lang="en-US" dirty="0" err="1" smtClean="0"/>
              <a:t>ventas</a:t>
            </a:r>
            <a:endParaRPr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809732" y="5455539"/>
            <a:ext cx="2138706" cy="213870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16777" y="7681926"/>
            <a:ext cx="2559553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Pedro Gomez</a:t>
            </a:r>
            <a:endParaRPr kumimoji="0" lang="en-US" sz="2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" name="Rectángulo"/>
          <p:cNvSpPr/>
          <p:nvPr/>
        </p:nvSpPr>
        <p:spPr>
          <a:xfrm>
            <a:off x="5008033" y="5306266"/>
            <a:ext cx="3199639" cy="3790951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9" name="Neveras"/>
          <p:cNvSpPr/>
          <p:nvPr/>
        </p:nvSpPr>
        <p:spPr>
          <a:xfrm>
            <a:off x="5241514" y="5543698"/>
            <a:ext cx="2732675" cy="196238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endParaRPr dirty="0"/>
          </a:p>
        </p:txBody>
      </p:sp>
      <p:sp>
        <p:nvSpPr>
          <p:cNvPr id="60" name="Vender 5 neveras entre el 21 - 25 de noviembre"/>
          <p:cNvSpPr txBox="1"/>
          <p:nvPr/>
        </p:nvSpPr>
        <p:spPr>
          <a:xfrm>
            <a:off x="4995934" y="8298161"/>
            <a:ext cx="314034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i="1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12 </a:t>
            </a:r>
            <a:r>
              <a:rPr lang="en-US" dirty="0" err="1" smtClean="0"/>
              <a:t>ventas</a:t>
            </a:r>
            <a:endParaRPr dirty="0"/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538498" y="5455539"/>
            <a:ext cx="2138706" cy="2138706"/>
          </a:xfrm>
          <a:prstGeom prst="rect">
            <a:avLst/>
          </a:prstGeom>
        </p:spPr>
      </p:pic>
      <p:sp>
        <p:nvSpPr>
          <p:cNvPr id="62" name="TextBox 61"/>
          <p:cNvSpPr txBox="1"/>
          <p:nvPr/>
        </p:nvSpPr>
        <p:spPr>
          <a:xfrm>
            <a:off x="5345543" y="7681926"/>
            <a:ext cx="2559553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Diana Solano</a:t>
            </a:r>
            <a:endParaRPr kumimoji="0" lang="en-US" sz="2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3" name="Rectángulo"/>
          <p:cNvSpPr/>
          <p:nvPr/>
        </p:nvSpPr>
        <p:spPr>
          <a:xfrm>
            <a:off x="8717384" y="5292772"/>
            <a:ext cx="3199639" cy="3790951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4" name="Neveras"/>
          <p:cNvSpPr/>
          <p:nvPr/>
        </p:nvSpPr>
        <p:spPr>
          <a:xfrm>
            <a:off x="8950865" y="5530204"/>
            <a:ext cx="2732675" cy="196238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endParaRPr dirty="0"/>
          </a:p>
        </p:txBody>
      </p:sp>
      <p:sp>
        <p:nvSpPr>
          <p:cNvPr id="65" name="Vender 5 neveras entre el 21 - 25 de noviembre"/>
          <p:cNvSpPr txBox="1"/>
          <p:nvPr/>
        </p:nvSpPr>
        <p:spPr>
          <a:xfrm>
            <a:off x="8705285" y="8284667"/>
            <a:ext cx="314034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i="1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smtClean="0"/>
              <a:t>5 </a:t>
            </a:r>
            <a:r>
              <a:rPr lang="en-US" dirty="0" err="1" smtClean="0"/>
              <a:t>ventas</a:t>
            </a:r>
            <a:endParaRPr dirty="0"/>
          </a:p>
        </p:txBody>
      </p:sp>
      <p:pic>
        <p:nvPicPr>
          <p:cNvPr id="66" name="Picture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247849" y="5442045"/>
            <a:ext cx="2138706" cy="2138706"/>
          </a:xfrm>
          <a:prstGeom prst="rect">
            <a:avLst/>
          </a:prstGeom>
        </p:spPr>
      </p:pic>
      <p:sp>
        <p:nvSpPr>
          <p:cNvPr id="67" name="TextBox 66"/>
          <p:cNvSpPr txBox="1"/>
          <p:nvPr/>
        </p:nvSpPr>
        <p:spPr>
          <a:xfrm>
            <a:off x="9054894" y="7668432"/>
            <a:ext cx="2559553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Luis Plazas</a:t>
            </a:r>
            <a:endParaRPr kumimoji="0" lang="en-US" sz="2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8" name="Publicar"/>
          <p:cNvSpPr/>
          <p:nvPr/>
        </p:nvSpPr>
        <p:spPr>
          <a:xfrm>
            <a:off x="6438900" y="2041348"/>
            <a:ext cx="1570916" cy="391894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n-US" dirty="0" err="1" smtClean="0"/>
              <a:t>Editar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6078308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650" y="3625850"/>
            <a:ext cx="11099800" cy="2159000"/>
          </a:xfrm>
        </p:spPr>
        <p:txBody>
          <a:bodyPr/>
          <a:lstStyle/>
          <a:p>
            <a:r>
              <a:rPr lang="en-US" dirty="0" err="1" smtClean="0"/>
              <a:t>Perfil</a:t>
            </a:r>
            <a:r>
              <a:rPr lang="en-US" dirty="0" smtClean="0"/>
              <a:t> </a:t>
            </a:r>
            <a:r>
              <a:rPr lang="en-US" dirty="0" err="1" smtClean="0"/>
              <a:t>vendedor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287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Ver retos"/>
          <p:cNvSpPr txBox="1"/>
          <p:nvPr/>
        </p:nvSpPr>
        <p:spPr>
          <a:xfrm>
            <a:off x="4554753" y="953140"/>
            <a:ext cx="3895297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r>
              <a:rPr sz="7200" dirty="0"/>
              <a:t>Ver retos</a:t>
            </a:r>
          </a:p>
        </p:txBody>
      </p:sp>
      <p:sp>
        <p:nvSpPr>
          <p:cNvPr id="155" name="Rectángulo"/>
          <p:cNvSpPr/>
          <p:nvPr/>
        </p:nvSpPr>
        <p:spPr>
          <a:xfrm>
            <a:off x="799436" y="2656602"/>
            <a:ext cx="3199639" cy="4931070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6" name="Rectángulo"/>
          <p:cNvSpPr/>
          <p:nvPr/>
        </p:nvSpPr>
        <p:spPr>
          <a:xfrm>
            <a:off x="4902580" y="2637145"/>
            <a:ext cx="3199639" cy="4931070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7" name="Rectángulo"/>
          <p:cNvSpPr/>
          <p:nvPr/>
        </p:nvSpPr>
        <p:spPr>
          <a:xfrm>
            <a:off x="9005725" y="2656602"/>
            <a:ext cx="3199639" cy="4931070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8" name="Neveras"/>
          <p:cNvSpPr/>
          <p:nvPr/>
        </p:nvSpPr>
        <p:spPr>
          <a:xfrm>
            <a:off x="1032918" y="2831713"/>
            <a:ext cx="2732675" cy="196238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Neveras</a:t>
            </a:r>
          </a:p>
        </p:txBody>
      </p:sp>
      <p:sp>
        <p:nvSpPr>
          <p:cNvPr id="159" name="Artículos de cocina"/>
          <p:cNvSpPr/>
          <p:nvPr/>
        </p:nvSpPr>
        <p:spPr>
          <a:xfrm>
            <a:off x="5136062" y="2831713"/>
            <a:ext cx="2732676" cy="196238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Artículos de cocina</a:t>
            </a:r>
          </a:p>
        </p:txBody>
      </p:sp>
      <p:sp>
        <p:nvSpPr>
          <p:cNvPr id="160" name="Televisores"/>
          <p:cNvSpPr/>
          <p:nvPr/>
        </p:nvSpPr>
        <p:spPr>
          <a:xfrm>
            <a:off x="9239207" y="2831713"/>
            <a:ext cx="2732676" cy="196238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Televisores</a:t>
            </a:r>
          </a:p>
        </p:txBody>
      </p:sp>
      <p:sp>
        <p:nvSpPr>
          <p:cNvPr id="161" name="Vender 5 neveras entre el 21 - 25 de noviembre"/>
          <p:cNvSpPr txBox="1"/>
          <p:nvPr/>
        </p:nvSpPr>
        <p:spPr>
          <a:xfrm>
            <a:off x="884131" y="5367551"/>
            <a:ext cx="3140344" cy="1197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i="1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Vender 5 neveras entre el 21 - 25 de noviembre</a:t>
            </a:r>
          </a:p>
        </p:txBody>
      </p:sp>
      <p:sp>
        <p:nvSpPr>
          <p:cNvPr id="162" name="¡Mayor registro de ventas de artículos de cocina hoy!"/>
          <p:cNvSpPr txBox="1"/>
          <p:nvPr/>
        </p:nvSpPr>
        <p:spPr>
          <a:xfrm>
            <a:off x="5075456" y="5367551"/>
            <a:ext cx="2853888" cy="1197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i="1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¡Mayor registro de ventas de artículos de cocina hoy!</a:t>
            </a:r>
          </a:p>
        </p:txBody>
      </p:sp>
      <p:sp>
        <p:nvSpPr>
          <p:cNvPr id="163" name="Vender 7 televisores de 55” este fin de semana"/>
          <p:cNvSpPr txBox="1"/>
          <p:nvPr/>
        </p:nvSpPr>
        <p:spPr>
          <a:xfrm>
            <a:off x="9178600" y="5367551"/>
            <a:ext cx="2853889" cy="1197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i="1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Vender 7 televisores de 55” este fin de semana</a:t>
            </a:r>
          </a:p>
        </p:txBody>
      </p:sp>
      <p:sp>
        <p:nvSpPr>
          <p:cNvPr id="164" name="Ver detalle"/>
          <p:cNvSpPr/>
          <p:nvPr/>
        </p:nvSpPr>
        <p:spPr>
          <a:xfrm>
            <a:off x="864349" y="6929501"/>
            <a:ext cx="3069813" cy="5207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Ver detalle</a:t>
            </a:r>
          </a:p>
        </p:txBody>
      </p:sp>
      <p:sp>
        <p:nvSpPr>
          <p:cNvPr id="165" name="Ver detalle"/>
          <p:cNvSpPr/>
          <p:nvPr/>
        </p:nvSpPr>
        <p:spPr>
          <a:xfrm>
            <a:off x="4967493" y="6904101"/>
            <a:ext cx="3069814" cy="5207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Ver detalle</a:t>
            </a:r>
          </a:p>
        </p:txBody>
      </p:sp>
      <p:sp>
        <p:nvSpPr>
          <p:cNvPr id="166" name="Ver detalle"/>
          <p:cNvSpPr/>
          <p:nvPr/>
        </p:nvSpPr>
        <p:spPr>
          <a:xfrm>
            <a:off x="9070637" y="6904101"/>
            <a:ext cx="3069814" cy="5207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Ver detalle</a:t>
            </a:r>
          </a:p>
        </p:txBody>
      </p:sp>
      <p:sp>
        <p:nvSpPr>
          <p:cNvPr id="42" name="Rectángulo"/>
          <p:cNvSpPr/>
          <p:nvPr/>
        </p:nvSpPr>
        <p:spPr>
          <a:xfrm>
            <a:off x="799436" y="8161121"/>
            <a:ext cx="2149037" cy="827720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931824" y="8341864"/>
            <a:ext cx="484632" cy="471924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>
            <a:softEdge rad="12700"/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Helvetica Neue Medium"/>
              </a:rPr>
              <a:t>&lt;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631592" y="8363887"/>
            <a:ext cx="484632" cy="441146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>
            <a:softEdge rad="12700"/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1</a:t>
            </a:r>
            <a:endParaRPr kumimoji="0" lang="en-US" sz="2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331360" y="8364184"/>
            <a:ext cx="484632" cy="441146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>
            <a:softEdge rad="12700"/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&gt;</a:t>
            </a:r>
            <a:endParaRPr kumimoji="0" lang="en-US" sz="2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9" name="Rectángulo"/>
          <p:cNvSpPr/>
          <p:nvPr/>
        </p:nvSpPr>
        <p:spPr>
          <a:xfrm>
            <a:off x="0" y="0"/>
            <a:ext cx="13004801" cy="721714"/>
          </a:xfrm>
          <a:prstGeom prst="rect">
            <a:avLst/>
          </a:prstGeom>
          <a:solidFill>
            <a:schemeClr val="accent1">
              <a:alpha val="7735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0" name="Daniela Soler"/>
          <p:cNvSpPr txBox="1"/>
          <p:nvPr/>
        </p:nvSpPr>
        <p:spPr>
          <a:xfrm>
            <a:off x="10358065" y="100506"/>
            <a:ext cx="1978153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rPr dirty="0"/>
              <a:t>Daniela Soler</a:t>
            </a:r>
          </a:p>
        </p:txBody>
      </p:sp>
      <p:sp>
        <p:nvSpPr>
          <p:cNvPr id="31" name="Retos"/>
          <p:cNvSpPr txBox="1"/>
          <p:nvPr/>
        </p:nvSpPr>
        <p:spPr>
          <a:xfrm>
            <a:off x="7743802" y="100506"/>
            <a:ext cx="89580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t>Retos</a:t>
            </a:r>
          </a:p>
        </p:txBody>
      </p:sp>
      <p:sp>
        <p:nvSpPr>
          <p:cNvPr id="32" name="Ranking"/>
          <p:cNvSpPr txBox="1"/>
          <p:nvPr/>
        </p:nvSpPr>
        <p:spPr>
          <a:xfrm>
            <a:off x="8683573" y="100506"/>
            <a:ext cx="125394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t>Ranking</a:t>
            </a:r>
          </a:p>
        </p:txBody>
      </p:sp>
      <p:sp>
        <p:nvSpPr>
          <p:cNvPr id="43" name="Línea"/>
          <p:cNvSpPr/>
          <p:nvPr/>
        </p:nvSpPr>
        <p:spPr>
          <a:xfrm flipV="1">
            <a:off x="7649847" y="100506"/>
            <a:ext cx="1" cy="52070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4" name="Línea"/>
          <p:cNvSpPr/>
          <p:nvPr/>
        </p:nvSpPr>
        <p:spPr>
          <a:xfrm flipV="1">
            <a:off x="8685643" y="100506"/>
            <a:ext cx="1" cy="52070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8" name="Línea"/>
          <p:cNvSpPr/>
          <p:nvPr/>
        </p:nvSpPr>
        <p:spPr>
          <a:xfrm flipV="1">
            <a:off x="9943384" y="100506"/>
            <a:ext cx="1" cy="52070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9" name="Triángulo"/>
          <p:cNvSpPr/>
          <p:nvPr/>
        </p:nvSpPr>
        <p:spPr>
          <a:xfrm rot="10800000" flipH="1">
            <a:off x="12738197" y="271581"/>
            <a:ext cx="210214" cy="146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0" name="AlPrecio-Retos"/>
          <p:cNvSpPr txBox="1"/>
          <p:nvPr/>
        </p:nvSpPr>
        <p:spPr>
          <a:xfrm>
            <a:off x="-19266" y="54799"/>
            <a:ext cx="314034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100" b="0"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r>
              <a:rPr lang="en-US" sz="3600" dirty="0" err="1"/>
              <a:t>AlPrecio-Retos</a:t>
            </a:r>
            <a:endParaRPr dirty="0"/>
          </a:p>
        </p:txBody>
      </p:sp>
      <p:sp>
        <p:nvSpPr>
          <p:cNvPr id="51" name="Rectángulo"/>
          <p:cNvSpPr/>
          <p:nvPr/>
        </p:nvSpPr>
        <p:spPr>
          <a:xfrm>
            <a:off x="7672679" y="117067"/>
            <a:ext cx="997990" cy="544549"/>
          </a:xfrm>
          <a:prstGeom prst="rect">
            <a:avLst/>
          </a:prstGeom>
          <a:solidFill>
            <a:srgbClr val="0070C0">
              <a:alpha val="59000"/>
            </a:srgbClr>
          </a:solidFill>
          <a:ln w="50800">
            <a:noFill/>
            <a:miter lim="400000"/>
          </a:ln>
          <a:effectLst>
            <a:softEdge rad="25400"/>
          </a:effec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463422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3919" y="344994"/>
            <a:ext cx="2997888" cy="2997888"/>
          </a:xfrm>
          <a:prstGeom prst="rect">
            <a:avLst/>
          </a:prstGeom>
        </p:spPr>
      </p:pic>
      <p:sp>
        <p:nvSpPr>
          <p:cNvPr id="148" name="Ver retos"/>
          <p:cNvSpPr txBox="1"/>
          <p:nvPr/>
        </p:nvSpPr>
        <p:spPr>
          <a:xfrm>
            <a:off x="647036" y="925460"/>
            <a:ext cx="4841070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r>
              <a:rPr lang="en-US" sz="7200" dirty="0" err="1" smtClean="0"/>
              <a:t>Televisores</a:t>
            </a:r>
            <a:endParaRPr sz="7200" dirty="0"/>
          </a:p>
        </p:txBody>
      </p:sp>
      <p:sp>
        <p:nvSpPr>
          <p:cNvPr id="157" name="Rectángulo"/>
          <p:cNvSpPr/>
          <p:nvPr/>
        </p:nvSpPr>
        <p:spPr>
          <a:xfrm>
            <a:off x="647036" y="2562049"/>
            <a:ext cx="7362781" cy="1240774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3" name="Rectángulo"/>
          <p:cNvSpPr/>
          <p:nvPr/>
        </p:nvSpPr>
        <p:spPr>
          <a:xfrm>
            <a:off x="10885" y="-10835"/>
            <a:ext cx="13004801" cy="721714"/>
          </a:xfrm>
          <a:prstGeom prst="rect">
            <a:avLst/>
          </a:prstGeom>
          <a:solidFill>
            <a:schemeClr val="accent1">
              <a:alpha val="7735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" name="AlPrecio-Retos"/>
          <p:cNvSpPr txBox="1"/>
          <p:nvPr/>
        </p:nvSpPr>
        <p:spPr>
          <a:xfrm>
            <a:off x="0" y="44529"/>
            <a:ext cx="314034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100" b="0"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r>
              <a:rPr sz="3600" dirty="0"/>
              <a:t>AlPrecio-Retos</a:t>
            </a:r>
          </a:p>
        </p:txBody>
      </p:sp>
      <p:sp>
        <p:nvSpPr>
          <p:cNvPr id="29" name="Descripción:"/>
          <p:cNvSpPr txBox="1"/>
          <p:nvPr/>
        </p:nvSpPr>
        <p:spPr>
          <a:xfrm>
            <a:off x="647036" y="2041348"/>
            <a:ext cx="196535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r>
              <a:t>Descripción: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85126" y="2552289"/>
            <a:ext cx="7086600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just"/>
            <a:r>
              <a:rPr lang="en-US" b="0" dirty="0"/>
              <a:t>Lorem ipsum dolor sit </a:t>
            </a:r>
            <a:r>
              <a:rPr lang="en-US" b="0" dirty="0" err="1"/>
              <a:t>amet</a:t>
            </a:r>
            <a:r>
              <a:rPr lang="en-US" b="0" dirty="0"/>
              <a:t>, </a:t>
            </a:r>
            <a:r>
              <a:rPr lang="en-US" b="0" dirty="0" err="1"/>
              <a:t>consectetur</a:t>
            </a:r>
            <a:r>
              <a:rPr lang="en-US" b="0" dirty="0"/>
              <a:t> </a:t>
            </a:r>
            <a:r>
              <a:rPr lang="en-US" b="0" dirty="0" err="1"/>
              <a:t>adipiscing</a:t>
            </a:r>
            <a:r>
              <a:rPr lang="en-US" b="0" dirty="0"/>
              <a:t> </a:t>
            </a:r>
            <a:r>
              <a:rPr lang="en-US" b="0" dirty="0" err="1"/>
              <a:t>elit</a:t>
            </a:r>
            <a:r>
              <a:rPr lang="en-US" b="0" dirty="0"/>
              <a:t>. </a:t>
            </a:r>
            <a:r>
              <a:rPr lang="en-US" b="0" dirty="0" err="1"/>
              <a:t>Ut</a:t>
            </a:r>
            <a:r>
              <a:rPr lang="en-US" b="0" dirty="0"/>
              <a:t> </a:t>
            </a:r>
            <a:r>
              <a:rPr lang="en-US" b="0" dirty="0" err="1"/>
              <a:t>sagittis</a:t>
            </a:r>
            <a:r>
              <a:rPr lang="en-US" b="0" dirty="0"/>
              <a:t> </a:t>
            </a:r>
            <a:r>
              <a:rPr lang="en-US" b="0" dirty="0" err="1"/>
              <a:t>sollicitudin</a:t>
            </a:r>
            <a:r>
              <a:rPr lang="en-US" b="0" dirty="0"/>
              <a:t> </a:t>
            </a:r>
            <a:r>
              <a:rPr lang="en-US" b="0" dirty="0" err="1"/>
              <a:t>elit</a:t>
            </a:r>
            <a:r>
              <a:rPr lang="en-US" b="0" dirty="0"/>
              <a:t> id </a:t>
            </a:r>
            <a:r>
              <a:rPr lang="en-US" b="0" dirty="0" err="1"/>
              <a:t>accumsan</a:t>
            </a:r>
            <a:r>
              <a:rPr lang="en-US" b="0" dirty="0"/>
              <a:t>. Maecenas </a:t>
            </a:r>
            <a:r>
              <a:rPr lang="en-US" b="0" dirty="0" err="1"/>
              <a:t>quis</a:t>
            </a:r>
            <a:r>
              <a:rPr lang="en-US" b="0" dirty="0"/>
              <a:t> </a:t>
            </a:r>
            <a:r>
              <a:rPr lang="en-US" b="0" dirty="0" err="1"/>
              <a:t>massa</a:t>
            </a:r>
            <a:r>
              <a:rPr lang="en-US" b="0" dirty="0"/>
              <a:t> </a:t>
            </a:r>
            <a:r>
              <a:rPr lang="en-US" b="0" dirty="0" err="1"/>
              <a:t>velit</a:t>
            </a:r>
            <a:r>
              <a:rPr lang="en-US" b="0" dirty="0"/>
              <a:t>. </a:t>
            </a:r>
            <a:endParaRPr kumimoji="0" 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" name="Ver retos"/>
          <p:cNvSpPr txBox="1"/>
          <p:nvPr/>
        </p:nvSpPr>
        <p:spPr>
          <a:xfrm>
            <a:off x="3563901" y="4109798"/>
            <a:ext cx="5898768" cy="1118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6000" b="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r>
              <a:rPr lang="en-US" sz="6600" smtClean="0"/>
              <a:t>Ranking actual</a:t>
            </a:r>
            <a:endParaRPr sz="6600" dirty="0"/>
          </a:p>
        </p:txBody>
      </p:sp>
      <p:sp>
        <p:nvSpPr>
          <p:cNvPr id="42" name="Rectángulo"/>
          <p:cNvSpPr/>
          <p:nvPr/>
        </p:nvSpPr>
        <p:spPr>
          <a:xfrm>
            <a:off x="824777" y="5295637"/>
            <a:ext cx="3199639" cy="4223404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5" name="Rectángulo"/>
          <p:cNvSpPr/>
          <p:nvPr/>
        </p:nvSpPr>
        <p:spPr>
          <a:xfrm>
            <a:off x="4927921" y="5276180"/>
            <a:ext cx="3199639" cy="4223405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6" name="Rectángulo"/>
          <p:cNvSpPr/>
          <p:nvPr/>
        </p:nvSpPr>
        <p:spPr>
          <a:xfrm>
            <a:off x="9031066" y="5295637"/>
            <a:ext cx="3199639" cy="4184491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7" name="Pedro Suárez"/>
          <p:cNvSpPr/>
          <p:nvPr/>
        </p:nvSpPr>
        <p:spPr>
          <a:xfrm>
            <a:off x="1058259" y="5470748"/>
            <a:ext cx="2732676" cy="196238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Pedro Suárez</a:t>
            </a:r>
          </a:p>
        </p:txBody>
      </p:sp>
      <p:sp>
        <p:nvSpPr>
          <p:cNvPr id="48" name="Sandra López"/>
          <p:cNvSpPr/>
          <p:nvPr/>
        </p:nvSpPr>
        <p:spPr>
          <a:xfrm>
            <a:off x="5161403" y="5470748"/>
            <a:ext cx="2732676" cy="196238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Sandra López</a:t>
            </a:r>
          </a:p>
        </p:txBody>
      </p:sp>
      <p:sp>
        <p:nvSpPr>
          <p:cNvPr id="50" name="María Parra"/>
          <p:cNvSpPr/>
          <p:nvPr/>
        </p:nvSpPr>
        <p:spPr>
          <a:xfrm>
            <a:off x="9264548" y="5470748"/>
            <a:ext cx="2732676" cy="196238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María Parra</a:t>
            </a:r>
          </a:p>
        </p:txBody>
      </p:sp>
      <p:sp>
        <p:nvSpPr>
          <p:cNvPr id="51" name="25 televisores vendidos"/>
          <p:cNvSpPr txBox="1"/>
          <p:nvPr/>
        </p:nvSpPr>
        <p:spPr>
          <a:xfrm>
            <a:off x="884072" y="8343135"/>
            <a:ext cx="3140344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i="1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25 televisores vendidos</a:t>
            </a:r>
          </a:p>
        </p:txBody>
      </p:sp>
      <p:sp>
        <p:nvSpPr>
          <p:cNvPr id="53" name="Puesto # 1"/>
          <p:cNvSpPr txBox="1"/>
          <p:nvPr/>
        </p:nvSpPr>
        <p:spPr>
          <a:xfrm>
            <a:off x="871372" y="7659300"/>
            <a:ext cx="3140344" cy="511860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i="1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Puesto # 1</a:t>
            </a:r>
          </a:p>
        </p:txBody>
      </p:sp>
      <p:sp>
        <p:nvSpPr>
          <p:cNvPr id="54" name="23 televisores vendidos"/>
          <p:cNvSpPr txBox="1"/>
          <p:nvPr/>
        </p:nvSpPr>
        <p:spPr>
          <a:xfrm>
            <a:off x="4970269" y="8428074"/>
            <a:ext cx="3140344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i="1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23 televisores vendidos</a:t>
            </a:r>
          </a:p>
        </p:txBody>
      </p:sp>
      <p:sp>
        <p:nvSpPr>
          <p:cNvPr id="55" name="Puesto # 2"/>
          <p:cNvSpPr txBox="1"/>
          <p:nvPr/>
        </p:nvSpPr>
        <p:spPr>
          <a:xfrm>
            <a:off x="4957569" y="7744238"/>
            <a:ext cx="3140344" cy="511860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i="1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Puesto # 2</a:t>
            </a:r>
          </a:p>
        </p:txBody>
      </p:sp>
      <p:sp>
        <p:nvSpPr>
          <p:cNvPr id="56" name="22 televisores vendidos"/>
          <p:cNvSpPr txBox="1"/>
          <p:nvPr/>
        </p:nvSpPr>
        <p:spPr>
          <a:xfrm>
            <a:off x="9069166" y="8428074"/>
            <a:ext cx="3140344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i="1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22 televisores vendidos</a:t>
            </a:r>
          </a:p>
        </p:txBody>
      </p:sp>
      <p:sp>
        <p:nvSpPr>
          <p:cNvPr id="57" name="Puesto # 3"/>
          <p:cNvSpPr txBox="1"/>
          <p:nvPr/>
        </p:nvSpPr>
        <p:spPr>
          <a:xfrm>
            <a:off x="9056466" y="7744238"/>
            <a:ext cx="3140344" cy="511860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i="1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Puesto # 3</a:t>
            </a:r>
          </a:p>
        </p:txBody>
      </p:sp>
      <p:sp>
        <p:nvSpPr>
          <p:cNvPr id="69" name="Mi puesto actual: 12"/>
          <p:cNvSpPr txBox="1"/>
          <p:nvPr/>
        </p:nvSpPr>
        <p:spPr>
          <a:xfrm>
            <a:off x="9805361" y="4763597"/>
            <a:ext cx="3037943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Mi puesto actual: 12</a:t>
            </a:r>
          </a:p>
        </p:txBody>
      </p:sp>
      <p:sp>
        <p:nvSpPr>
          <p:cNvPr id="70" name="Rectángulo"/>
          <p:cNvSpPr/>
          <p:nvPr/>
        </p:nvSpPr>
        <p:spPr>
          <a:xfrm>
            <a:off x="0" y="0"/>
            <a:ext cx="13004801" cy="721714"/>
          </a:xfrm>
          <a:prstGeom prst="rect">
            <a:avLst/>
          </a:prstGeom>
          <a:solidFill>
            <a:schemeClr val="accent1">
              <a:alpha val="7735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1" name="Daniela Soler"/>
          <p:cNvSpPr txBox="1"/>
          <p:nvPr/>
        </p:nvSpPr>
        <p:spPr>
          <a:xfrm>
            <a:off x="10358065" y="100506"/>
            <a:ext cx="1978153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rPr dirty="0"/>
              <a:t>Daniela Soler</a:t>
            </a:r>
          </a:p>
        </p:txBody>
      </p:sp>
      <p:sp>
        <p:nvSpPr>
          <p:cNvPr id="72" name="Retos"/>
          <p:cNvSpPr txBox="1"/>
          <p:nvPr/>
        </p:nvSpPr>
        <p:spPr>
          <a:xfrm>
            <a:off x="7743802" y="100506"/>
            <a:ext cx="89580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t>Retos</a:t>
            </a:r>
          </a:p>
        </p:txBody>
      </p:sp>
      <p:sp>
        <p:nvSpPr>
          <p:cNvPr id="73" name="Ranking"/>
          <p:cNvSpPr txBox="1"/>
          <p:nvPr/>
        </p:nvSpPr>
        <p:spPr>
          <a:xfrm>
            <a:off x="8683573" y="100506"/>
            <a:ext cx="125394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t>Ranking</a:t>
            </a:r>
          </a:p>
        </p:txBody>
      </p:sp>
      <p:sp>
        <p:nvSpPr>
          <p:cNvPr id="74" name="Línea"/>
          <p:cNvSpPr/>
          <p:nvPr/>
        </p:nvSpPr>
        <p:spPr>
          <a:xfrm flipV="1">
            <a:off x="7649847" y="100506"/>
            <a:ext cx="1" cy="52070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5" name="Línea"/>
          <p:cNvSpPr/>
          <p:nvPr/>
        </p:nvSpPr>
        <p:spPr>
          <a:xfrm flipV="1">
            <a:off x="8685643" y="100506"/>
            <a:ext cx="1" cy="52070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6" name="Línea"/>
          <p:cNvSpPr/>
          <p:nvPr/>
        </p:nvSpPr>
        <p:spPr>
          <a:xfrm flipV="1">
            <a:off x="9943384" y="100506"/>
            <a:ext cx="1" cy="52070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7" name="Triángulo"/>
          <p:cNvSpPr/>
          <p:nvPr/>
        </p:nvSpPr>
        <p:spPr>
          <a:xfrm rot="10800000" flipH="1">
            <a:off x="12738197" y="271581"/>
            <a:ext cx="210214" cy="146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8" name="AlPrecio-Retos"/>
          <p:cNvSpPr txBox="1"/>
          <p:nvPr/>
        </p:nvSpPr>
        <p:spPr>
          <a:xfrm>
            <a:off x="-19266" y="54799"/>
            <a:ext cx="314034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100" b="0"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r>
              <a:rPr lang="en-US" sz="3600" dirty="0" err="1"/>
              <a:t>AlPrecio-Retos</a:t>
            </a:r>
            <a:endParaRPr dirty="0"/>
          </a:p>
        </p:txBody>
      </p:sp>
      <p:sp>
        <p:nvSpPr>
          <p:cNvPr id="79" name="Rectángulo"/>
          <p:cNvSpPr/>
          <p:nvPr/>
        </p:nvSpPr>
        <p:spPr>
          <a:xfrm>
            <a:off x="8683573" y="89671"/>
            <a:ext cx="1248926" cy="531536"/>
          </a:xfrm>
          <a:prstGeom prst="rect">
            <a:avLst/>
          </a:prstGeom>
          <a:solidFill>
            <a:srgbClr val="0070C0">
              <a:alpha val="59000"/>
            </a:srgbClr>
          </a:solidFill>
          <a:ln w="50800">
            <a:noFill/>
            <a:miter lim="400000"/>
          </a:ln>
          <a:effectLst>
            <a:softEdge rad="25400"/>
          </a:effec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1" name="Ver detalle"/>
          <p:cNvSpPr/>
          <p:nvPr/>
        </p:nvSpPr>
        <p:spPr>
          <a:xfrm>
            <a:off x="9462670" y="3170315"/>
            <a:ext cx="3219138" cy="644477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s-ES" dirty="0" smtClean="0"/>
              <a:t>Registrar venta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626118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Ver retos"/>
          <p:cNvSpPr txBox="1"/>
          <p:nvPr/>
        </p:nvSpPr>
        <p:spPr>
          <a:xfrm>
            <a:off x="3306818" y="953140"/>
            <a:ext cx="6391173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 b="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r>
              <a:rPr lang="es-ES" sz="7200" dirty="0" smtClean="0"/>
              <a:t>Registrar venta</a:t>
            </a:r>
            <a:endParaRPr sz="7200" dirty="0"/>
          </a:p>
        </p:txBody>
      </p:sp>
      <p:sp>
        <p:nvSpPr>
          <p:cNvPr id="155" name="Rectángulo"/>
          <p:cNvSpPr/>
          <p:nvPr/>
        </p:nvSpPr>
        <p:spPr>
          <a:xfrm>
            <a:off x="799436" y="2656602"/>
            <a:ext cx="11334899" cy="1569601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8" name="Neveras"/>
          <p:cNvSpPr/>
          <p:nvPr/>
        </p:nvSpPr>
        <p:spPr>
          <a:xfrm>
            <a:off x="1032919" y="2831714"/>
            <a:ext cx="2490038" cy="119584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s-ES" dirty="0" smtClean="0"/>
              <a:t>Producto 1</a:t>
            </a:r>
            <a:endParaRPr dirty="0"/>
          </a:p>
        </p:txBody>
      </p:sp>
      <p:sp>
        <p:nvSpPr>
          <p:cNvPr id="161" name="Vender 5 neveras entre el 21 - 25 de noviembre"/>
          <p:cNvSpPr txBox="1"/>
          <p:nvPr/>
        </p:nvSpPr>
        <p:spPr>
          <a:xfrm>
            <a:off x="3810263" y="2816969"/>
            <a:ext cx="5055479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b="0" i="1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s-ES" dirty="0" smtClean="0"/>
              <a:t>Nevera marca pollito con sistema de enfriamiento </a:t>
            </a:r>
            <a:r>
              <a:rPr lang="es-ES" dirty="0" err="1" smtClean="0"/>
              <a:t>superchill</a:t>
            </a:r>
            <a:r>
              <a:rPr lang="es-ES" dirty="0" smtClean="0"/>
              <a:t> y dispensador de agua</a:t>
            </a:r>
            <a:endParaRPr dirty="0"/>
          </a:p>
        </p:txBody>
      </p:sp>
      <p:sp>
        <p:nvSpPr>
          <p:cNvPr id="164" name="Ver detalle"/>
          <p:cNvSpPr/>
          <p:nvPr/>
        </p:nvSpPr>
        <p:spPr>
          <a:xfrm>
            <a:off x="9010302" y="8363887"/>
            <a:ext cx="3069813" cy="5207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s-ES" dirty="0" smtClean="0"/>
              <a:t>Registrar</a:t>
            </a:r>
            <a:endParaRPr dirty="0"/>
          </a:p>
        </p:txBody>
      </p:sp>
      <p:sp>
        <p:nvSpPr>
          <p:cNvPr id="42" name="Rectángulo"/>
          <p:cNvSpPr/>
          <p:nvPr/>
        </p:nvSpPr>
        <p:spPr>
          <a:xfrm>
            <a:off x="799436" y="8161121"/>
            <a:ext cx="2149037" cy="827720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931824" y="8341864"/>
            <a:ext cx="484632" cy="471924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>
            <a:softEdge rad="12700"/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Helvetica Neue Medium"/>
              </a:rPr>
              <a:t>&lt;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631592" y="8363887"/>
            <a:ext cx="484632" cy="441146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>
            <a:softEdge rad="12700"/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1</a:t>
            </a:r>
            <a:endParaRPr kumimoji="0" lang="en-US" sz="2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331360" y="8364184"/>
            <a:ext cx="484632" cy="441146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>
            <a:softEdge rad="12700"/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&gt;</a:t>
            </a:r>
            <a:endParaRPr kumimoji="0" lang="en-US" sz="2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9" name="Rectángulo"/>
          <p:cNvSpPr/>
          <p:nvPr/>
        </p:nvSpPr>
        <p:spPr>
          <a:xfrm>
            <a:off x="0" y="0"/>
            <a:ext cx="13004801" cy="721714"/>
          </a:xfrm>
          <a:prstGeom prst="rect">
            <a:avLst/>
          </a:prstGeom>
          <a:solidFill>
            <a:schemeClr val="accent1">
              <a:alpha val="77351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0" name="Daniela Soler"/>
          <p:cNvSpPr txBox="1"/>
          <p:nvPr/>
        </p:nvSpPr>
        <p:spPr>
          <a:xfrm>
            <a:off x="10358065" y="100506"/>
            <a:ext cx="1978153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rPr dirty="0"/>
              <a:t>Daniela Soler</a:t>
            </a:r>
          </a:p>
        </p:txBody>
      </p:sp>
      <p:sp>
        <p:nvSpPr>
          <p:cNvPr id="31" name="Retos"/>
          <p:cNvSpPr txBox="1"/>
          <p:nvPr/>
        </p:nvSpPr>
        <p:spPr>
          <a:xfrm>
            <a:off x="7743802" y="100506"/>
            <a:ext cx="89580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t>Retos</a:t>
            </a:r>
          </a:p>
        </p:txBody>
      </p:sp>
      <p:sp>
        <p:nvSpPr>
          <p:cNvPr id="32" name="Ranking"/>
          <p:cNvSpPr txBox="1"/>
          <p:nvPr/>
        </p:nvSpPr>
        <p:spPr>
          <a:xfrm>
            <a:off x="8683573" y="100506"/>
            <a:ext cx="125394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t>Ranking</a:t>
            </a:r>
          </a:p>
        </p:txBody>
      </p:sp>
      <p:sp>
        <p:nvSpPr>
          <p:cNvPr id="43" name="Línea"/>
          <p:cNvSpPr/>
          <p:nvPr/>
        </p:nvSpPr>
        <p:spPr>
          <a:xfrm flipV="1">
            <a:off x="7649847" y="100506"/>
            <a:ext cx="1" cy="52070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4" name="Línea"/>
          <p:cNvSpPr/>
          <p:nvPr/>
        </p:nvSpPr>
        <p:spPr>
          <a:xfrm flipV="1">
            <a:off x="8685643" y="100506"/>
            <a:ext cx="1" cy="52070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8" name="Línea"/>
          <p:cNvSpPr/>
          <p:nvPr/>
        </p:nvSpPr>
        <p:spPr>
          <a:xfrm flipV="1">
            <a:off x="9943384" y="100506"/>
            <a:ext cx="1" cy="52070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9" name="Triángulo"/>
          <p:cNvSpPr/>
          <p:nvPr/>
        </p:nvSpPr>
        <p:spPr>
          <a:xfrm rot="10800000" flipH="1">
            <a:off x="12738197" y="271581"/>
            <a:ext cx="210214" cy="146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0" name="AlPrecio-Retos"/>
          <p:cNvSpPr txBox="1"/>
          <p:nvPr/>
        </p:nvSpPr>
        <p:spPr>
          <a:xfrm>
            <a:off x="-19266" y="54799"/>
            <a:ext cx="314034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100" b="0">
                <a:latin typeface="Apple Chancery"/>
                <a:ea typeface="Apple Chancery"/>
                <a:cs typeface="Apple Chancery"/>
                <a:sym typeface="Apple Chancery"/>
              </a:defRPr>
            </a:lvl1pPr>
          </a:lstStyle>
          <a:p>
            <a:r>
              <a:rPr lang="en-US" sz="3600" dirty="0" err="1"/>
              <a:t>AlPrecio-Retos</a:t>
            </a:r>
            <a:endParaRPr dirty="0"/>
          </a:p>
        </p:txBody>
      </p:sp>
      <p:sp>
        <p:nvSpPr>
          <p:cNvPr id="51" name="Rectángulo"/>
          <p:cNvSpPr/>
          <p:nvPr/>
        </p:nvSpPr>
        <p:spPr>
          <a:xfrm>
            <a:off x="7672679" y="117067"/>
            <a:ext cx="997990" cy="544549"/>
          </a:xfrm>
          <a:prstGeom prst="rect">
            <a:avLst/>
          </a:prstGeom>
          <a:solidFill>
            <a:srgbClr val="0070C0">
              <a:alpha val="59000"/>
            </a:srgbClr>
          </a:solidFill>
          <a:ln w="50800">
            <a:noFill/>
            <a:miter lim="400000"/>
          </a:ln>
          <a:effectLst>
            <a:softEdge rad="25400"/>
          </a:effec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5" name="Rectángulo"/>
          <p:cNvSpPr/>
          <p:nvPr/>
        </p:nvSpPr>
        <p:spPr>
          <a:xfrm>
            <a:off x="9697991" y="2977157"/>
            <a:ext cx="2149037" cy="827720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6" name="Rectangle 55"/>
          <p:cNvSpPr/>
          <p:nvPr/>
        </p:nvSpPr>
        <p:spPr>
          <a:xfrm>
            <a:off x="9830379" y="3157900"/>
            <a:ext cx="484632" cy="471924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>
            <a:softEdge rad="12700"/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Helvetica Neue Medium"/>
              </a:rPr>
              <a:t>-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10530147" y="3179923"/>
            <a:ext cx="484632" cy="441146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>
            <a:softEdge rad="12700"/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1</a:t>
            </a:r>
            <a:endParaRPr kumimoji="0" lang="en-US" sz="2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11229915" y="3180220"/>
            <a:ext cx="484632" cy="441146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>
            <a:softEdge rad="12700"/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+</a:t>
            </a:r>
            <a:endParaRPr kumimoji="0" lang="en-US" sz="2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59" name="Rectángulo"/>
          <p:cNvSpPr/>
          <p:nvPr/>
        </p:nvSpPr>
        <p:spPr>
          <a:xfrm>
            <a:off x="799436" y="4428969"/>
            <a:ext cx="11334899" cy="1569601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0" name="Neveras"/>
          <p:cNvSpPr/>
          <p:nvPr/>
        </p:nvSpPr>
        <p:spPr>
          <a:xfrm>
            <a:off x="1032919" y="4604081"/>
            <a:ext cx="2490038" cy="119584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s-ES" dirty="0" smtClean="0"/>
              <a:t>Producto 2</a:t>
            </a:r>
            <a:endParaRPr dirty="0"/>
          </a:p>
        </p:txBody>
      </p:sp>
      <p:sp>
        <p:nvSpPr>
          <p:cNvPr id="61" name="Vender 5 neveras entre el 21 - 25 de noviembre"/>
          <p:cNvSpPr txBox="1"/>
          <p:nvPr/>
        </p:nvSpPr>
        <p:spPr>
          <a:xfrm>
            <a:off x="3810263" y="4589336"/>
            <a:ext cx="5055479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b="0" i="1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s-ES" dirty="0" smtClean="0"/>
              <a:t>TV marca pollito con sistema de enfriamiento </a:t>
            </a:r>
            <a:r>
              <a:rPr lang="es-ES" dirty="0" err="1" smtClean="0"/>
              <a:t>superchill</a:t>
            </a:r>
            <a:r>
              <a:rPr lang="es-ES" dirty="0" smtClean="0"/>
              <a:t> y dispensador de agua</a:t>
            </a:r>
            <a:endParaRPr dirty="0"/>
          </a:p>
        </p:txBody>
      </p:sp>
      <p:sp>
        <p:nvSpPr>
          <p:cNvPr id="62" name="Rectángulo"/>
          <p:cNvSpPr/>
          <p:nvPr/>
        </p:nvSpPr>
        <p:spPr>
          <a:xfrm>
            <a:off x="9697991" y="4749524"/>
            <a:ext cx="2149037" cy="827720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3" name="Rectangle 62"/>
          <p:cNvSpPr/>
          <p:nvPr/>
        </p:nvSpPr>
        <p:spPr>
          <a:xfrm>
            <a:off x="9830379" y="4930267"/>
            <a:ext cx="484632" cy="471924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>
            <a:softEdge rad="12700"/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Helvetica Neue Medium"/>
              </a:rPr>
              <a:t>-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10530147" y="4952290"/>
            <a:ext cx="484632" cy="441146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>
            <a:softEdge rad="12700"/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1</a:t>
            </a:r>
            <a:endParaRPr kumimoji="0" lang="en-US" sz="2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11229915" y="4952587"/>
            <a:ext cx="484632" cy="441146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>
            <a:softEdge rad="12700"/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+</a:t>
            </a:r>
            <a:endParaRPr kumimoji="0" lang="en-US" sz="2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73" name="Rectángulo"/>
          <p:cNvSpPr/>
          <p:nvPr/>
        </p:nvSpPr>
        <p:spPr>
          <a:xfrm>
            <a:off x="799436" y="6189152"/>
            <a:ext cx="11334899" cy="1569601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4" name="Neveras"/>
          <p:cNvSpPr/>
          <p:nvPr/>
        </p:nvSpPr>
        <p:spPr>
          <a:xfrm>
            <a:off x="1032919" y="6364264"/>
            <a:ext cx="2490038" cy="119584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6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s-ES" dirty="0" smtClean="0"/>
              <a:t>Producto 1N</a:t>
            </a:r>
            <a:endParaRPr dirty="0"/>
          </a:p>
        </p:txBody>
      </p:sp>
      <p:sp>
        <p:nvSpPr>
          <p:cNvPr id="75" name="Vender 5 neveras entre el 21 - 25 de noviembre"/>
          <p:cNvSpPr txBox="1"/>
          <p:nvPr/>
        </p:nvSpPr>
        <p:spPr>
          <a:xfrm>
            <a:off x="3810263" y="6349519"/>
            <a:ext cx="5055479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b="0" i="1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es-ES" dirty="0" smtClean="0"/>
              <a:t>Horno marca pollito con sistema de enfriamiento </a:t>
            </a:r>
            <a:r>
              <a:rPr lang="es-ES" dirty="0" err="1" smtClean="0"/>
              <a:t>superchill</a:t>
            </a:r>
            <a:r>
              <a:rPr lang="es-ES" dirty="0" smtClean="0"/>
              <a:t> y dispensador de agua</a:t>
            </a:r>
            <a:endParaRPr dirty="0"/>
          </a:p>
        </p:txBody>
      </p:sp>
      <p:sp>
        <p:nvSpPr>
          <p:cNvPr id="76" name="Rectángulo"/>
          <p:cNvSpPr/>
          <p:nvPr/>
        </p:nvSpPr>
        <p:spPr>
          <a:xfrm>
            <a:off x="9697991" y="6509707"/>
            <a:ext cx="2149037" cy="827720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7" name="Rectangle 76"/>
          <p:cNvSpPr/>
          <p:nvPr/>
        </p:nvSpPr>
        <p:spPr>
          <a:xfrm>
            <a:off x="9830379" y="6690450"/>
            <a:ext cx="484632" cy="471924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>
            <a:softEdge rad="12700"/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Helvetica Neue Medium"/>
              </a:rPr>
              <a:t>-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10530147" y="6712473"/>
            <a:ext cx="484632" cy="441146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>
            <a:softEdge rad="12700"/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1</a:t>
            </a:r>
            <a:endParaRPr kumimoji="0" lang="en-US" sz="2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11229915" y="6712770"/>
            <a:ext cx="484632" cy="441146"/>
          </a:xfrm>
          <a:prstGeom prst="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>
            <a:softEdge rad="12700"/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+</a:t>
            </a:r>
            <a:endParaRPr kumimoji="0" lang="en-US" sz="2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68010653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306</Words>
  <Application>Microsoft Macintosh PowerPoint</Application>
  <PresentationFormat>Custom</PresentationFormat>
  <Paragraphs>107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Apple Chancery</vt:lpstr>
      <vt:lpstr>Avenir Next</vt:lpstr>
      <vt:lpstr>Avenir Next Demi Bold</vt:lpstr>
      <vt:lpstr>Avenir Next Medium</vt:lpstr>
      <vt:lpstr>Helvetica Light</vt:lpstr>
      <vt:lpstr>Helvetica Neue</vt:lpstr>
      <vt:lpstr>Helvetica Neue Light</vt:lpstr>
      <vt:lpstr>Helvetica Neue Medium</vt:lpstr>
      <vt:lpstr>Helvetica Neue Thin</vt:lpstr>
      <vt:lpstr>White</vt:lpstr>
      <vt:lpstr>Perfil manager</vt:lpstr>
      <vt:lpstr>PowerPoint Presentation</vt:lpstr>
      <vt:lpstr>PowerPoint Presentation</vt:lpstr>
      <vt:lpstr>PowerPoint Presentation</vt:lpstr>
      <vt:lpstr>Perfil vendedor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Luis Felipe Plazas Montañez</cp:lastModifiedBy>
  <cp:revision>11</cp:revision>
  <cp:lastPrinted>2017-11-17T04:23:26Z</cp:lastPrinted>
  <dcterms:modified xsi:type="dcterms:W3CDTF">2017-11-17T04:56:15Z</dcterms:modified>
</cp:coreProperties>
</file>